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338" r:id="rId2"/>
    <p:sldId id="295" r:id="rId3"/>
    <p:sldId id="259" r:id="rId4"/>
    <p:sldId id="294" r:id="rId5"/>
    <p:sldId id="261" r:id="rId6"/>
    <p:sldId id="262" r:id="rId7"/>
    <p:sldId id="258" r:id="rId8"/>
    <p:sldId id="274" r:id="rId9"/>
    <p:sldId id="275" r:id="rId10"/>
    <p:sldId id="278" r:id="rId11"/>
    <p:sldId id="276" r:id="rId12"/>
    <p:sldId id="279" r:id="rId13"/>
    <p:sldId id="280" r:id="rId14"/>
    <p:sldId id="281" r:id="rId15"/>
    <p:sldId id="282" r:id="rId16"/>
    <p:sldId id="283" r:id="rId17"/>
    <p:sldId id="263" r:id="rId18"/>
    <p:sldId id="267" r:id="rId19"/>
    <p:sldId id="266" r:id="rId20"/>
    <p:sldId id="257" r:id="rId21"/>
    <p:sldId id="268" r:id="rId22"/>
    <p:sldId id="265" r:id="rId23"/>
    <p:sldId id="269" r:id="rId24"/>
    <p:sldId id="270" r:id="rId25"/>
    <p:sldId id="271" r:id="rId26"/>
    <p:sldId id="272" r:id="rId27"/>
    <p:sldId id="273" r:id="rId28"/>
    <p:sldId id="285" r:id="rId29"/>
    <p:sldId id="260" r:id="rId30"/>
    <p:sldId id="322" r:id="rId31"/>
    <p:sldId id="318" r:id="rId32"/>
    <p:sldId id="323" r:id="rId33"/>
    <p:sldId id="324" r:id="rId34"/>
    <p:sldId id="319" r:id="rId35"/>
    <p:sldId id="320" r:id="rId36"/>
    <p:sldId id="321" r:id="rId37"/>
    <p:sldId id="317" r:id="rId38"/>
    <p:sldId id="325" r:id="rId39"/>
    <p:sldId id="288" r:id="rId40"/>
    <p:sldId id="286" r:id="rId41"/>
    <p:sldId id="290" r:id="rId42"/>
    <p:sldId id="289" r:id="rId43"/>
    <p:sldId id="291" r:id="rId44"/>
    <p:sldId id="292" r:id="rId45"/>
    <p:sldId id="293" r:id="rId46"/>
    <p:sldId id="296" r:id="rId47"/>
    <p:sldId id="328" r:id="rId48"/>
    <p:sldId id="327" r:id="rId49"/>
    <p:sldId id="297" r:id="rId50"/>
    <p:sldId id="326" r:id="rId51"/>
    <p:sldId id="329" r:id="rId52"/>
    <p:sldId id="299" r:id="rId53"/>
    <p:sldId id="301" r:id="rId54"/>
    <p:sldId id="304" r:id="rId55"/>
    <p:sldId id="303" r:id="rId56"/>
    <p:sldId id="302" r:id="rId57"/>
    <p:sldId id="305" r:id="rId58"/>
    <p:sldId id="306" r:id="rId59"/>
    <p:sldId id="307" r:id="rId60"/>
    <p:sldId id="310" r:id="rId61"/>
    <p:sldId id="308" r:id="rId62"/>
    <p:sldId id="311" r:id="rId63"/>
    <p:sldId id="309" r:id="rId64"/>
    <p:sldId id="313" r:id="rId65"/>
    <p:sldId id="314" r:id="rId66"/>
    <p:sldId id="315" r:id="rId67"/>
    <p:sldId id="316" r:id="rId68"/>
    <p:sldId id="330" r:id="rId69"/>
    <p:sldId id="333" r:id="rId70"/>
    <p:sldId id="331" r:id="rId71"/>
    <p:sldId id="332" r:id="rId72"/>
    <p:sldId id="334" r:id="rId73"/>
    <p:sldId id="335" r:id="rId74"/>
    <p:sldId id="336" r:id="rId75"/>
    <p:sldId id="337" r:id="rId76"/>
    <p:sldId id="339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DA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94746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6CBF-AE14-4277-9AFC-2D2D38DFE5E8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1D103-E55D-4AF0-B09F-802104B52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3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039B0-DFC0-4BAB-BF71-A9E986ECFA33}" type="datetimeFigureOut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4EFC5-F229-4CC3-9A5D-88641EB2F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3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os-project.eu/modules/oceancurrents/oceancurrents-c02-p03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4C66-2C84-40E7-BC47-C9A059A824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Source: Ocean Currents Map. 23 July 2012.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http://www.seos-project.eu/modules/oceancurrents/oceancurrents-c02-p03.html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ww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www.maps.google.com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www.maps.google.com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www.maps.google.com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www.maps.google.com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www.maps.google.com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www.maps.google.com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www.maps.google.com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www.maps.google.com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www.maps.google.com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www.maps.google.com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EFC5-F229-4CC3-9A5D-88641EB2F0EA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F0F4-8A2C-4473-B080-B857A9DDD9A8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8346-9B9F-4D3F-A773-72ABF6315331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9796-A016-4023-80B6-4ED9C53409ED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4C7F-65CE-4112-8AE4-B05C7B596CC0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3143-CD4D-4ABD-B86D-08541FD6BB5D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B9C4-B84C-4E8A-B971-7CCF70CDA1B4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F022-F9F8-4F77-80B8-64A1D1D0E6D7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9F7B-6F28-4300-A249-9AC2ECB9E28C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937D-3415-4ED5-B372-5F598548204F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5406-BB07-45E0-B36C-78E0FFEBCB8A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BC85-2F5D-4A81-A2A9-6708BAB83A20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FED5-254F-432B-AB94-28A7BCBCB2E7}" type="datetime1">
              <a:rPr lang="en-US" smtClean="0"/>
              <a:pPr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0B0FE-16FB-4952-B320-EF753BC89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http://i.i.com.com/cnwk.1d/sc/34855596-2-460-0.gif" TargetMode="External"/><Relationship Id="rId4" Type="http://schemas.openxmlformats.org/officeDocument/2006/relationships/image" Target="../media/image12.gi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http://i.i.com.com/cnwk.1d/sc/34855596-2-460-0.gif" TargetMode="External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5535304"/>
          </a:xfrm>
        </p:spPr>
        <p:txBody>
          <a:bodyPr anchor="t" anchorCtr="0">
            <a:normAutofit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Social Studies</a:t>
            </a:r>
            <a:br>
              <a:rPr lang="en-US" dirty="0"/>
            </a:br>
            <a:r>
              <a:rPr lang="en-US" dirty="0"/>
              <a:t>Unit </a:t>
            </a:r>
            <a:r>
              <a:rPr lang="en-US" dirty="0" smtClean="0"/>
              <a:t>2, </a:t>
            </a:r>
            <a:r>
              <a:rPr lang="en-US" dirty="0"/>
              <a:t>Lesson 2</a:t>
            </a:r>
            <a:r>
              <a:rPr lang="en-US" dirty="0" smtClean="0"/>
              <a:t>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How </a:t>
            </a:r>
            <a:r>
              <a:rPr lang="en-US" b="1" dirty="0"/>
              <a:t>Can </a:t>
            </a:r>
            <a:r>
              <a:rPr lang="en-US" b="1" dirty="0" smtClean="0"/>
              <a:t>the Global Grid Help Us </a:t>
            </a:r>
            <a:r>
              <a:rPr lang="en-US" b="1" dirty="0"/>
              <a:t>Better Understand the Earth?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356351"/>
            <a:ext cx="457200" cy="196850"/>
          </a:xfrm>
          <a:solidFill>
            <a:srgbClr val="FFFF00"/>
          </a:solidFill>
        </p:spPr>
        <p:txBody>
          <a:bodyPr/>
          <a:lstStyle/>
          <a:p>
            <a:pPr algn="ctr"/>
            <a:fld id="{985B0C89-B727-4D5A-9666-0A58ADA09F3E}" type="slidenum">
              <a:rPr lang="en-US" sz="1800" b="1" smtClean="0">
                <a:solidFill>
                  <a:schemeClr val="tx1"/>
                </a:solidFill>
              </a:rPr>
              <a:pPr algn="ctr"/>
              <a:t>1</a:t>
            </a:fld>
            <a:endParaRPr lang="en-US" sz="1800" b="1">
              <a:solidFill>
                <a:schemeClr val="tx1"/>
              </a:solidFill>
            </a:endParaRPr>
          </a:p>
        </p:txBody>
      </p:sp>
      <p:pic>
        <p:nvPicPr>
          <p:cNvPr id="16" name="Picture 15" descr="C:\Users\blooma\AppData\Local\Microsoft\Windows\Temporary Internet Files\Content.Outlook\07IV7VE0\OSlogonewmission graphic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214" y="5617192"/>
            <a:ext cx="2496686" cy="12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lipped images,cropped images,cropped pictures,Earth,global,globes,icons,international,PNG,technologies,transparent background,worlds,worldwide"/>
          <p:cNvPicPr>
            <a:picLocks noChangeAspect="1" noChangeArrowheads="1"/>
          </p:cNvPicPr>
          <p:nvPr/>
        </p:nvPicPr>
        <p:blipFill>
          <a:blip r:embed="rId4" cstate="print"/>
          <a:srcRect l="21818" t="20000" r="21818" b="25455"/>
          <a:stretch>
            <a:fillRect/>
          </a:stretch>
        </p:blipFill>
        <p:spPr bwMode="auto">
          <a:xfrm>
            <a:off x="3429000" y="3657600"/>
            <a:ext cx="2286000" cy="2212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604448" y="256123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43200" y="225643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10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77152" y="401699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04448" y="256123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43200" y="225643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11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77152" y="401699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04448" y="256123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43200" y="225643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410200" y="4024683"/>
            <a:ext cx="1056229" cy="39491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Straight Connector 20"/>
          <p:cNvCxnSpPr>
            <a:stCxn id="2054" idx="1"/>
            <a:endCxn id="2054" idx="7"/>
          </p:cNvCxnSpPr>
          <p:nvPr/>
        </p:nvCxnSpPr>
        <p:spPr>
          <a:xfrm rot="5400000" flipH="1" flipV="1">
            <a:off x="4607719" y="259212"/>
            <a:ext cx="1588" cy="3175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77152" y="401699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04448" y="256123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43200" y="225643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410200" y="4024683"/>
            <a:ext cx="1056229" cy="39491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13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439182" y="158210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Straight Connector 20"/>
          <p:cNvCxnSpPr>
            <a:stCxn id="2054" idx="1"/>
            <a:endCxn id="2054" idx="7"/>
          </p:cNvCxnSpPr>
          <p:nvPr/>
        </p:nvCxnSpPr>
        <p:spPr>
          <a:xfrm rot="5400000" flipH="1" flipV="1">
            <a:off x="4607719" y="259212"/>
            <a:ext cx="1588" cy="3175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77152" y="401699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04448" y="256123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43200" y="225643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410200" y="4024683"/>
            <a:ext cx="1056229" cy="39491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685800" cy="3206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14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439182" y="158210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Straight Connector 20"/>
          <p:cNvCxnSpPr>
            <a:stCxn id="2054" idx="1"/>
            <a:endCxn id="2054" idx="7"/>
          </p:cNvCxnSpPr>
          <p:nvPr/>
        </p:nvCxnSpPr>
        <p:spPr>
          <a:xfrm rot="5400000" flipH="1" flipV="1">
            <a:off x="4607719" y="259212"/>
            <a:ext cx="1588" cy="3175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054" idx="3"/>
            <a:endCxn id="2054" idx="5"/>
          </p:cNvCxnSpPr>
          <p:nvPr/>
        </p:nvCxnSpPr>
        <p:spPr>
          <a:xfrm rot="16200000" flipH="1">
            <a:off x="4607719" y="3106922"/>
            <a:ext cx="1588" cy="3175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77152" y="401699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04448" y="256123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43200" y="2256432"/>
            <a:ext cx="1056864" cy="39428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410200" y="4024683"/>
            <a:ext cx="1056229" cy="39491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81000" y="914400"/>
            <a:ext cx="6472238" cy="4765675"/>
            <a:chOff x="381000" y="914400"/>
            <a:chExt cx="6472238" cy="4765675"/>
          </a:xfrm>
        </p:grpSpPr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2362200" y="1257254"/>
              <a:ext cx="4491038" cy="4027268"/>
            </a:xfrm>
            <a:prstGeom prst="ellipse">
              <a:avLst/>
            </a:prstGeom>
            <a:noFill/>
            <a:ln w="381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3439182" y="1582102"/>
              <a:ext cx="1056864" cy="394282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5245296" y="4691416"/>
              <a:ext cx="1056229" cy="39491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381000" y="3200400"/>
              <a:ext cx="1524000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Equator = 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4211713" y="914400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211713" y="5324522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2362200" y="3352800"/>
              <a:ext cx="449103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" name="Straight Connector 20"/>
            <p:cNvCxnSpPr>
              <a:stCxn id="2054" idx="1"/>
              <a:endCxn id="2054" idx="7"/>
            </p:cNvCxnSpPr>
            <p:nvPr/>
          </p:nvCxnSpPr>
          <p:spPr>
            <a:xfrm rot="5400000" flipH="1" flipV="1">
              <a:off x="4607719" y="259212"/>
              <a:ext cx="1588" cy="31756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054" idx="3"/>
              <a:endCxn id="2054" idx="5"/>
            </p:cNvCxnSpPr>
            <p:nvPr/>
          </p:nvCxnSpPr>
          <p:spPr>
            <a:xfrm rot="16200000" flipH="1">
              <a:off x="4607719" y="3106922"/>
              <a:ext cx="1588" cy="31756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577152" y="4016992"/>
              <a:ext cx="405224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604448" y="2561232"/>
              <a:ext cx="405224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2743200" y="2256432"/>
              <a:ext cx="1056864" cy="394282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5410200" y="4024683"/>
              <a:ext cx="1056229" cy="39491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676400" y="3352800"/>
              <a:ext cx="6096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838200" cy="3206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16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17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18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19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global_current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838200"/>
            <a:ext cx="6719253" cy="4753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01000" y="6356351"/>
            <a:ext cx="685800" cy="273050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7772400" y="990600"/>
            <a:ext cx="609600" cy="4419600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34400" y="2971800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3886200" y="2743200"/>
            <a:ext cx="533400" cy="6324600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19550" y="6082725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oon 29"/>
          <p:cNvSpPr/>
          <p:nvPr/>
        </p:nvSpPr>
        <p:spPr>
          <a:xfrm flipH="1" flipV="1">
            <a:off x="4724400" y="1295400"/>
            <a:ext cx="1066800" cy="38862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20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10000" y="29718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Moon 29"/>
          <p:cNvSpPr/>
          <p:nvPr/>
        </p:nvSpPr>
        <p:spPr>
          <a:xfrm flipH="1" flipV="1">
            <a:off x="4724400" y="1295400"/>
            <a:ext cx="1066800" cy="3886200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685800" cy="3206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21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10000" y="29718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10000" y="29718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00600" y="2999096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7772400" y="6324600"/>
            <a:ext cx="914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23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10000" y="29718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00600" y="2999096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2971800" y="1295400"/>
            <a:ext cx="3200400" cy="3951703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Moon 11"/>
          <p:cNvSpPr/>
          <p:nvPr/>
        </p:nvSpPr>
        <p:spPr>
          <a:xfrm flipH="1">
            <a:off x="4786952" y="1345722"/>
            <a:ext cx="1766248" cy="3837296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24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10000" y="29718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00600" y="2999096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2971800" y="1295400"/>
            <a:ext cx="3200400" cy="3951703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Moon 11"/>
          <p:cNvSpPr/>
          <p:nvPr/>
        </p:nvSpPr>
        <p:spPr>
          <a:xfrm flipH="1">
            <a:off x="4786952" y="1345722"/>
            <a:ext cx="1766248" cy="3837296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990850" y="30099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10000" y="29718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00600" y="2999096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2971800" y="1295400"/>
            <a:ext cx="3200400" cy="3951703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990850" y="30099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26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6200000" flipH="1" flipV="1">
            <a:off x="2594085" y="3271841"/>
            <a:ext cx="402726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438400" y="5715000"/>
            <a:ext cx="2842516" cy="39632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Prime Meridian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10000" y="29718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3733801" y="1255991"/>
            <a:ext cx="1676400" cy="4001810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733800" y="5315343"/>
            <a:ext cx="838200" cy="467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00600" y="2999096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2971800" y="1295400"/>
            <a:ext cx="3200400" cy="3951703"/>
          </a:xfrm>
          <a:prstGeom prst="ellipse">
            <a:avLst/>
          </a:prstGeom>
          <a:noFill/>
          <a:ln w="38100" algn="in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990850" y="300990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486400" y="3028950"/>
            <a:ext cx="600199" cy="6726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Longitude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077200" y="6400800"/>
            <a:ext cx="609600" cy="32067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362200" y="914400"/>
            <a:ext cx="4491038" cy="4765675"/>
            <a:chOff x="2362200" y="914400"/>
            <a:chExt cx="4491038" cy="4765675"/>
          </a:xfrm>
        </p:grpSpPr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2362200" y="1257254"/>
              <a:ext cx="4491038" cy="4027268"/>
            </a:xfrm>
            <a:prstGeom prst="ellipse">
              <a:avLst/>
            </a:prstGeom>
            <a:noFill/>
            <a:ln w="381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rot="16200000" flipH="1" flipV="1">
              <a:off x="2594085" y="3271841"/>
              <a:ext cx="4027268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4211713" y="914400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211713" y="5324522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3733801" y="1255991"/>
              <a:ext cx="1676400" cy="4001810"/>
            </a:xfrm>
            <a:prstGeom prst="ellipse">
              <a:avLst/>
            </a:prstGeom>
            <a:noFill/>
            <a:ln w="38100" algn="in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2971800" y="1295400"/>
              <a:ext cx="3200400" cy="3951703"/>
            </a:xfrm>
            <a:prstGeom prst="ellipse">
              <a:avLst/>
            </a:prstGeom>
            <a:noFill/>
            <a:ln w="38100" algn="in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62200" y="914400"/>
            <a:ext cx="4491038" cy="4765675"/>
            <a:chOff x="2362200" y="914400"/>
            <a:chExt cx="4491038" cy="4765675"/>
          </a:xfrm>
        </p:grpSpPr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2362200" y="1257254"/>
              <a:ext cx="4491038" cy="4027268"/>
            </a:xfrm>
            <a:prstGeom prst="ellipse">
              <a:avLst/>
            </a:prstGeom>
            <a:noFill/>
            <a:ln w="381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4211713" y="914400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211713" y="5324522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2362200" y="3352800"/>
              <a:ext cx="449103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" name="Straight Connector 20"/>
            <p:cNvCxnSpPr>
              <a:stCxn id="17" idx="1"/>
              <a:endCxn id="17" idx="7"/>
            </p:cNvCxnSpPr>
            <p:nvPr/>
          </p:nvCxnSpPr>
          <p:spPr>
            <a:xfrm rot="5400000" flipH="1" flipV="1">
              <a:off x="4607719" y="259212"/>
              <a:ext cx="1588" cy="31756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3"/>
              <a:endCxn id="17" idx="5"/>
            </p:cNvCxnSpPr>
            <p:nvPr/>
          </p:nvCxnSpPr>
          <p:spPr>
            <a:xfrm rot="16200000" flipH="1">
              <a:off x="4607719" y="3106922"/>
              <a:ext cx="1588" cy="31756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77152" y="4016992"/>
              <a:ext cx="405224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604448" y="2561232"/>
              <a:ext cx="405224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276600" y="304800"/>
            <a:ext cx="25908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The Global Grid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28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22911425" y="19887747"/>
              <a:ext cx="0" cy="58375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rot="-5400000">
              <a:off x="22862170" y="19940905"/>
              <a:ext cx="0" cy="58336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9954452" y="19883844"/>
              <a:ext cx="5861928" cy="5861929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0018257" y="20386817"/>
              <a:ext cx="5760733" cy="1999490"/>
              <a:chOff x="19631025" y="20102286"/>
              <a:chExt cx="6429375" cy="2231568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>
                <a:off x="19631025" y="22333854"/>
                <a:ext cx="64293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9745325" y="21764166"/>
                <a:ext cx="61436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9979640" y="21194478"/>
                <a:ext cx="56807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20373975" y="20668332"/>
                <a:ext cx="48863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21031200" y="20102286"/>
                <a:ext cx="36004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2393670" y="19916764"/>
              <a:ext cx="1007062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1853157" y="19916764"/>
              <a:ext cx="2093777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1358161" y="19905385"/>
              <a:ext cx="3089459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20829027" y="19905385"/>
              <a:ext cx="410790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0407995" y="19894006"/>
              <a:ext cx="500686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10800000" flipH="1" flipV="1">
              <a:off x="20008299" y="23312894"/>
              <a:ext cx="57607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10800000" flipH="1">
              <a:off x="20161918" y="23823336"/>
              <a:ext cx="54122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10800000" flipH="1">
              <a:off x="20392348" y="24333778"/>
              <a:ext cx="49513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10800000" flipH="1">
              <a:off x="20725190" y="24805206"/>
              <a:ext cx="42857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10800000">
              <a:off x="21373807" y="25312384"/>
              <a:ext cx="2971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29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0668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The Global Grid</a:t>
            </a:r>
            <a:endParaRPr lang="en-US" sz="6600" b="1" dirty="0"/>
          </a:p>
        </p:txBody>
      </p:sp>
      <p:pic>
        <p:nvPicPr>
          <p:cNvPr id="35842" name="Picture 2" descr="clipped images,cropped images,cropped pictures,Earth,global,globes,icons,international,PNG,technologies,transparent background,worlds,worldwide"/>
          <p:cNvPicPr>
            <a:picLocks noChangeAspect="1" noChangeArrowheads="1"/>
          </p:cNvPicPr>
          <p:nvPr/>
        </p:nvPicPr>
        <p:blipFill>
          <a:blip r:embed="rId2" cstate="print"/>
          <a:srcRect l="21818" t="20000" r="21818" b="25455"/>
          <a:stretch>
            <a:fillRect/>
          </a:stretch>
        </p:blipFill>
        <p:spPr bwMode="auto">
          <a:xfrm>
            <a:off x="2895600" y="2362200"/>
            <a:ext cx="3657600" cy="3539613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17"/>
                <a:ext cx="5760733" cy="1999490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30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31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894290" y="2067877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33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894290" y="2067877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 rot="-5400000">
              <a:off x="220218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34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894290" y="2067877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 rot="-5400000">
              <a:off x="220218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 rot="-5400000">
              <a:off x="21459825" y="2251329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894290" y="2067877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 rot="-5400000">
              <a:off x="220218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 rot="-5400000">
              <a:off x="21459825" y="2251329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 rot="-5400000">
              <a:off x="20926425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36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894290" y="2067877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 rot="-5400000">
              <a:off x="220218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 rot="-5400000">
              <a:off x="21459825" y="2251329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 rot="-5400000">
              <a:off x="20926425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 rot="-5400000">
              <a:off x="204216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37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894290" y="2067877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 rot="-5400000">
              <a:off x="220218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 rot="-5400000">
              <a:off x="21459825" y="2251329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 rot="-5400000">
              <a:off x="20926425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 rot="-5400000">
              <a:off x="204216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AutoShape 31"/>
            <p:cNvSpPr>
              <a:spLocks noChangeArrowheads="1"/>
            </p:cNvSpPr>
            <p:nvPr/>
          </p:nvSpPr>
          <p:spPr bwMode="auto">
            <a:xfrm>
              <a:off x="21421725" y="21231225"/>
              <a:ext cx="285750" cy="228600"/>
            </a:xfrm>
            <a:prstGeom prst="star5">
              <a:avLst/>
            </a:prstGeom>
            <a:solidFill>
              <a:srgbClr val="FF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5334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38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945350" y="19883844"/>
              <a:ext cx="5871030" cy="5861929"/>
              <a:chOff x="19945350" y="19883844"/>
              <a:chExt cx="5871030" cy="586192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22911425" y="19887747"/>
                <a:ext cx="0" cy="5837543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rot="-5400000">
                <a:off x="22862170" y="19940905"/>
                <a:ext cx="0" cy="583364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19954452" y="19883844"/>
                <a:ext cx="5861928" cy="5861929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0018257" y="20386808"/>
                <a:ext cx="5760733" cy="1999489"/>
                <a:chOff x="19631025" y="20102286"/>
                <a:chExt cx="6429375" cy="2231568"/>
              </a:xfrm>
            </p:grpSpPr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19631025" y="22333854"/>
                  <a:ext cx="642937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745325" y="21764166"/>
                  <a:ext cx="61436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9979640" y="21194478"/>
                  <a:ext cx="568071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0373975" y="20668332"/>
                  <a:ext cx="4886325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1031200" y="20102286"/>
                  <a:ext cx="360045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22393670" y="19916764"/>
                <a:ext cx="1007062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21853157" y="19916764"/>
                <a:ext cx="2093777" cy="5791458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21358161" y="19905385"/>
                <a:ext cx="3089459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20829027" y="19905385"/>
                <a:ext cx="410790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20407995" y="19894006"/>
                <a:ext cx="5006860" cy="5791457"/>
              </a:xfrm>
              <a:prstGeom prst="ellipse">
                <a:avLst/>
              </a:prstGeom>
              <a:noFill/>
              <a:ln w="2857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10800000" flipH="1" flipV="1">
                <a:off x="20008299" y="23312894"/>
                <a:ext cx="576073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rot="10800000" flipH="1">
                <a:off x="20161918" y="23823336"/>
                <a:ext cx="541224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 rot="10800000" flipH="1">
                <a:off x="20392348" y="24333778"/>
                <a:ext cx="495138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rot="10800000" flipH="1">
                <a:off x="20725190" y="24805206"/>
                <a:ext cx="428570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rot="10800000">
                <a:off x="21373807" y="25312384"/>
                <a:ext cx="29714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22860000" y="221837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22865715" y="2167890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22837140" y="2115502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22894290" y="2067877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 rot="-5400000">
              <a:off x="220218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r>
                <a:rPr kumimoji="0" lang="en-US" sz="11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 rot="-5400000">
              <a:off x="21459825" y="22513290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 rot="-5400000">
              <a:off x="20926425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45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 rot="-5400000">
              <a:off x="20421600" y="22522815"/>
              <a:ext cx="571500" cy="228600"/>
            </a:xfrm>
            <a:prstGeom prst="rect">
              <a:avLst/>
            </a:prstGeom>
            <a:noFill/>
            <a:ln w="2857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3" name="AutoShape 31"/>
            <p:cNvSpPr>
              <a:spLocks noChangeArrowheads="1"/>
            </p:cNvSpPr>
            <p:nvPr/>
          </p:nvSpPr>
          <p:spPr bwMode="auto">
            <a:xfrm>
              <a:off x="21421725" y="21231225"/>
              <a:ext cx="285750" cy="228600"/>
            </a:xfrm>
            <a:prstGeom prst="star5">
              <a:avLst/>
            </a:prstGeom>
            <a:solidFill>
              <a:srgbClr val="FFCC00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09600" y="609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45 N </a:t>
            </a:r>
            <a:r>
              <a:rPr lang="en-US" sz="2800" b="1" dirty="0" smtClean="0">
                <a:solidFill>
                  <a:srgbClr val="FF0000"/>
                </a:solidFill>
              </a:rPr>
              <a:t>45 W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39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22911425" y="19887747"/>
              <a:ext cx="0" cy="58375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rot="-5400000">
              <a:off x="22862170" y="19940905"/>
              <a:ext cx="0" cy="58336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9954452" y="19883844"/>
              <a:ext cx="5861928" cy="5861929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0018257" y="20386808"/>
              <a:ext cx="5760733" cy="1999489"/>
              <a:chOff x="19631025" y="20102286"/>
              <a:chExt cx="6429375" cy="2231568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>
                <a:off x="19631025" y="22333854"/>
                <a:ext cx="64293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9745325" y="21764166"/>
                <a:ext cx="61436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9979640" y="21194478"/>
                <a:ext cx="56807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20373975" y="20668332"/>
                <a:ext cx="48863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21031200" y="20102286"/>
                <a:ext cx="36004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2393670" y="19916764"/>
              <a:ext cx="1007062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1853157" y="19916764"/>
              <a:ext cx="2093777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1358161" y="19905385"/>
              <a:ext cx="3089459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20829027" y="19905385"/>
              <a:ext cx="410790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0407995" y="19894006"/>
              <a:ext cx="500686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10800000" flipH="1" flipV="1">
              <a:off x="20008299" y="23312894"/>
              <a:ext cx="57607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10800000" flipH="1">
              <a:off x="20161918" y="23823336"/>
              <a:ext cx="54122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10800000" flipH="1">
              <a:off x="20392348" y="24333778"/>
              <a:ext cx="49513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10800000" flipH="1">
              <a:off x="20725190" y="24805206"/>
              <a:ext cx="42857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10800000">
              <a:off x="21373807" y="25312384"/>
              <a:ext cx="2971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604312" y="2953586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610029" y="2448837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581448" y="1925040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638609" y="1448862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 rot="16200000">
            <a:off x="3766049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 rot="16200000">
            <a:off x="3203965" y="3283063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 rot="16200000">
            <a:off x="2670462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 rot="16200000">
            <a:off x="2165540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5486400" y="2476500"/>
            <a:ext cx="285805" cy="228566"/>
          </a:xfrm>
          <a:prstGeom prst="star5">
            <a:avLst/>
          </a:prstGeom>
          <a:solidFill>
            <a:srgbClr val="FFCC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7848600" y="6191250"/>
            <a:ext cx="838200" cy="501650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40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22911425" y="19887747"/>
              <a:ext cx="0" cy="58375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rot="-5400000">
              <a:off x="22862170" y="19940905"/>
              <a:ext cx="0" cy="58336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9954452" y="19883844"/>
              <a:ext cx="5861928" cy="5861929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018257" y="20386808"/>
              <a:ext cx="5760733" cy="1999489"/>
              <a:chOff x="19631025" y="20102286"/>
              <a:chExt cx="6429375" cy="2231568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>
                <a:off x="19631025" y="22333854"/>
                <a:ext cx="64293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9745325" y="21764166"/>
                <a:ext cx="61436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9979640" y="21194478"/>
                <a:ext cx="56807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20373975" y="20668332"/>
                <a:ext cx="48863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21031200" y="20102286"/>
                <a:ext cx="36004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2393670" y="19916764"/>
              <a:ext cx="1007062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1853157" y="19916764"/>
              <a:ext cx="2093777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1358161" y="19905385"/>
              <a:ext cx="3089459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20829027" y="19905385"/>
              <a:ext cx="410790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0407995" y="19894006"/>
              <a:ext cx="500686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10800000" flipH="1" flipV="1">
              <a:off x="20008299" y="23312894"/>
              <a:ext cx="57607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10800000" flipH="1">
              <a:off x="20161918" y="23823336"/>
              <a:ext cx="54122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10800000" flipH="1">
              <a:off x="20392348" y="24333778"/>
              <a:ext cx="49513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10800000" flipH="1">
              <a:off x="20725190" y="24805206"/>
              <a:ext cx="42857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10800000">
              <a:off x="21373807" y="25312384"/>
              <a:ext cx="2971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604312" y="2953586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610029" y="2448837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581448" y="1925040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638609" y="1448862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 rot="16200000">
            <a:off x="3766049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 rot="16200000">
            <a:off x="3203965" y="3283063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 rot="16200000">
            <a:off x="2670462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 rot="16200000">
            <a:off x="2165540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5486400" y="2476500"/>
            <a:ext cx="285805" cy="228566"/>
          </a:xfrm>
          <a:prstGeom prst="star5">
            <a:avLst/>
          </a:prstGeom>
          <a:solidFill>
            <a:srgbClr val="FFCC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9600" y="609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 N </a:t>
            </a:r>
            <a:r>
              <a:rPr lang="en-US" sz="2800" b="1" dirty="0" smtClean="0">
                <a:solidFill>
                  <a:srgbClr val="FF0000"/>
                </a:solidFill>
              </a:rPr>
              <a:t>30 E 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41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22911425" y="19887747"/>
              <a:ext cx="0" cy="58375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rot="-5400000">
              <a:off x="22862170" y="19940905"/>
              <a:ext cx="0" cy="58336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9954452" y="19883844"/>
              <a:ext cx="5861928" cy="5861929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018257" y="20386808"/>
              <a:ext cx="5760733" cy="1999489"/>
              <a:chOff x="19631025" y="20102286"/>
              <a:chExt cx="6429375" cy="2231568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>
                <a:off x="19631025" y="22333854"/>
                <a:ext cx="64293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9745325" y="21764166"/>
                <a:ext cx="61436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9979640" y="21194478"/>
                <a:ext cx="56807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20373975" y="20668332"/>
                <a:ext cx="48863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21031200" y="20102286"/>
                <a:ext cx="36004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2393670" y="19916764"/>
              <a:ext cx="1007062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1853157" y="19916764"/>
              <a:ext cx="2093777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1358161" y="19905385"/>
              <a:ext cx="3089459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20829027" y="19905385"/>
              <a:ext cx="410790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0407995" y="19894006"/>
              <a:ext cx="500686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10800000" flipH="1" flipV="1">
              <a:off x="20008299" y="23312894"/>
              <a:ext cx="57607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10800000" flipH="1">
              <a:off x="20161918" y="23823336"/>
              <a:ext cx="54122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10800000" flipH="1">
              <a:off x="20392348" y="24333778"/>
              <a:ext cx="49513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10800000" flipH="1">
              <a:off x="20725190" y="24805206"/>
              <a:ext cx="42857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10800000">
              <a:off x="21373807" y="25312384"/>
              <a:ext cx="2971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604312" y="2953586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610029" y="2448837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581448" y="1925040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638609" y="1448862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 rot="16200000">
            <a:off x="3766049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 rot="16200000">
            <a:off x="3203965" y="3283063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 rot="16200000">
            <a:off x="2670462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 rot="16200000">
            <a:off x="2165540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3543300" y="4419600"/>
            <a:ext cx="285805" cy="228566"/>
          </a:xfrm>
          <a:prstGeom prst="star5">
            <a:avLst/>
          </a:prstGeom>
          <a:solidFill>
            <a:srgbClr val="FFCC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001000" y="6356351"/>
            <a:ext cx="685800" cy="273049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22911425" y="19887747"/>
              <a:ext cx="0" cy="58375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rot="-5400000">
              <a:off x="22862170" y="19940905"/>
              <a:ext cx="0" cy="58336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9954452" y="19883844"/>
              <a:ext cx="5861928" cy="5861929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018257" y="20386808"/>
              <a:ext cx="5760733" cy="1999489"/>
              <a:chOff x="19631025" y="20102286"/>
              <a:chExt cx="6429375" cy="2231568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>
                <a:off x="19631025" y="22333854"/>
                <a:ext cx="64293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9745325" y="21764166"/>
                <a:ext cx="61436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9979640" y="21194478"/>
                <a:ext cx="56807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20373975" y="20668332"/>
                <a:ext cx="48863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21031200" y="20102286"/>
                <a:ext cx="36004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2393670" y="19916764"/>
              <a:ext cx="1007062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1853157" y="19916764"/>
              <a:ext cx="2093777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1358161" y="19905385"/>
              <a:ext cx="3089459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20829027" y="19905385"/>
              <a:ext cx="410790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0407995" y="19894006"/>
              <a:ext cx="500686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10800000" flipH="1" flipV="1">
              <a:off x="20008299" y="23312894"/>
              <a:ext cx="57607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10800000" flipH="1">
              <a:off x="20161918" y="23823336"/>
              <a:ext cx="54122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10800000" flipH="1">
              <a:off x="20392348" y="24333778"/>
              <a:ext cx="49513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10800000" flipH="1">
              <a:off x="20725190" y="24805206"/>
              <a:ext cx="42857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10800000">
              <a:off x="21373807" y="25312384"/>
              <a:ext cx="2971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604312" y="2953586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610029" y="2448837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581448" y="1925040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638609" y="1448862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 rot="16200000">
            <a:off x="3766049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 rot="16200000">
            <a:off x="3203965" y="3283063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 rot="16200000">
            <a:off x="2670462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 rot="16200000">
            <a:off x="2165540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3543300" y="4419600"/>
            <a:ext cx="285805" cy="228566"/>
          </a:xfrm>
          <a:prstGeom prst="star5">
            <a:avLst/>
          </a:prstGeom>
          <a:solidFill>
            <a:srgbClr val="FFCC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9600" y="609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 S  </a:t>
            </a:r>
            <a:r>
              <a:rPr lang="en-US" sz="2800" b="1" dirty="0" smtClean="0">
                <a:solidFill>
                  <a:srgbClr val="FF0000"/>
                </a:solidFill>
              </a:rPr>
              <a:t>30 W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8382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43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22911425" y="19887747"/>
              <a:ext cx="0" cy="58375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rot="-5400000">
              <a:off x="22862170" y="19940905"/>
              <a:ext cx="0" cy="58336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9954452" y="19883844"/>
              <a:ext cx="5861928" cy="5861929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018257" y="20386808"/>
              <a:ext cx="5760733" cy="1999489"/>
              <a:chOff x="19631025" y="20102286"/>
              <a:chExt cx="6429375" cy="2231568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>
                <a:off x="19631025" y="22333854"/>
                <a:ext cx="64293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9745325" y="21764166"/>
                <a:ext cx="61436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9979640" y="21194478"/>
                <a:ext cx="56807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20373975" y="20668332"/>
                <a:ext cx="48863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21031200" y="20102286"/>
                <a:ext cx="36004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2393670" y="19916764"/>
              <a:ext cx="1007062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1853157" y="19916764"/>
              <a:ext cx="2093777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1358161" y="19905385"/>
              <a:ext cx="3089459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20829027" y="19905385"/>
              <a:ext cx="410790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0407995" y="19894006"/>
              <a:ext cx="500686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10800000" flipH="1" flipV="1">
              <a:off x="20008299" y="23312894"/>
              <a:ext cx="57607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10800000" flipH="1">
              <a:off x="20161918" y="23823336"/>
              <a:ext cx="54122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10800000" flipH="1">
              <a:off x="20392348" y="24333778"/>
              <a:ext cx="49513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10800000" flipH="1">
              <a:off x="20725190" y="24805206"/>
              <a:ext cx="42857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10800000">
              <a:off x="21373807" y="25312384"/>
              <a:ext cx="2971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604312" y="2953586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610029" y="2448837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581448" y="1925040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638609" y="1448862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 rot="16200000">
            <a:off x="3766049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 rot="16200000">
            <a:off x="3203965" y="3283063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 rot="16200000">
            <a:off x="2670462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 rot="16200000">
            <a:off x="2165540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6019800" y="3924300"/>
            <a:ext cx="285805" cy="228566"/>
          </a:xfrm>
          <a:prstGeom prst="star5">
            <a:avLst/>
          </a:prstGeom>
          <a:solidFill>
            <a:srgbClr val="FFCC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44</a:t>
            </a:fld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89100" y="654050"/>
            <a:ext cx="5872163" cy="5861050"/>
            <a:chOff x="19945350" y="19883844"/>
            <a:chExt cx="5871030" cy="5861929"/>
          </a:xfrm>
        </p:grpSpPr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22911425" y="19887747"/>
              <a:ext cx="0" cy="583754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rot="-5400000">
              <a:off x="22862170" y="19940905"/>
              <a:ext cx="0" cy="583364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9954452" y="19883844"/>
              <a:ext cx="5861928" cy="5861929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0018257" y="20386808"/>
              <a:ext cx="5760733" cy="1999489"/>
              <a:chOff x="19631025" y="20102286"/>
              <a:chExt cx="6429375" cy="2231568"/>
            </a:xfrm>
          </p:grpSpPr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 flipH="1">
                <a:off x="19631025" y="22333854"/>
                <a:ext cx="64293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flipH="1">
                <a:off x="19745325" y="21764166"/>
                <a:ext cx="61436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flipH="1">
                <a:off x="19979640" y="21194478"/>
                <a:ext cx="568071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20373975" y="20668332"/>
                <a:ext cx="48863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21031200" y="20102286"/>
                <a:ext cx="36004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2393670" y="19916764"/>
              <a:ext cx="1007062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1853157" y="19916764"/>
              <a:ext cx="2093777" cy="5791458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1358161" y="19905385"/>
              <a:ext cx="3089459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20829027" y="19905385"/>
              <a:ext cx="410790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0407995" y="19894006"/>
              <a:ext cx="5006860" cy="5791457"/>
            </a:xfrm>
            <a:prstGeom prst="ellipse">
              <a:avLst/>
            </a:prstGeom>
            <a:noFill/>
            <a:ln w="28575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rot="10800000" flipH="1" flipV="1">
              <a:off x="20008299" y="23312894"/>
              <a:ext cx="576073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rot="10800000" flipH="1">
              <a:off x="20161918" y="23823336"/>
              <a:ext cx="541224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10800000" flipH="1">
              <a:off x="20392348" y="24333778"/>
              <a:ext cx="495138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rot="10800000" flipH="1">
              <a:off x="20725190" y="24805206"/>
              <a:ext cx="428570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10800000">
              <a:off x="21373807" y="25312384"/>
              <a:ext cx="2971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604312" y="2953586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610029" y="2448837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581448" y="1925040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638609" y="1448862"/>
            <a:ext cx="571610" cy="228566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 rot="16200000">
            <a:off x="3766049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 rot="16200000">
            <a:off x="3203965" y="3283063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 rot="16200000">
            <a:off x="2670462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 rot="16200000">
            <a:off x="2165540" y="3292586"/>
            <a:ext cx="571414" cy="228644"/>
          </a:xfrm>
          <a:prstGeom prst="rect">
            <a:avLst/>
          </a:prstGeom>
          <a:noFill/>
          <a:ln w="2857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60</a:t>
            </a:r>
            <a:r>
              <a:rPr kumimoji="0" lang="en-US" sz="1100" b="1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6019800" y="3924300"/>
            <a:ext cx="285805" cy="228566"/>
          </a:xfrm>
          <a:prstGeom prst="star5">
            <a:avLst/>
          </a:prstGeom>
          <a:solidFill>
            <a:srgbClr val="FFCC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9600" y="609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 S </a:t>
            </a:r>
            <a:r>
              <a:rPr lang="en-US" sz="2800" b="1" dirty="0" smtClean="0">
                <a:solidFill>
                  <a:srgbClr val="FF0000"/>
                </a:solidFill>
              </a:rPr>
              <a:t>45E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46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6858000" cy="401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47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6858000" cy="401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5410200"/>
            <a:ext cx="152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Kessenuma</a:t>
            </a:r>
            <a:r>
              <a:rPr lang="en-US" b="1" dirty="0" smtClean="0"/>
              <a:t>, Japan</a:t>
            </a:r>
            <a:endParaRPr lang="en-US" b="1" dirty="0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V="1">
            <a:off x="2209800" y="3733800"/>
            <a:ext cx="533400" cy="1676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48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6858000" cy="401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5410200"/>
            <a:ext cx="152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Kesennuma</a:t>
            </a:r>
            <a:r>
              <a:rPr lang="en-US" b="1" dirty="0" smtClean="0"/>
              <a:t>, Japan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5410200"/>
            <a:ext cx="152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Craig,</a:t>
            </a:r>
          </a:p>
          <a:p>
            <a:pPr algn="ctr"/>
            <a:r>
              <a:rPr lang="en-US" b="1" dirty="0" smtClean="0"/>
              <a:t>Alaska</a:t>
            </a:r>
            <a:endParaRPr lang="en-US" b="1" dirty="0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V="1">
            <a:off x="2209800" y="3733800"/>
            <a:ext cx="533400" cy="1676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0"/>
          </p:cNvCxnSpPr>
          <p:nvPr/>
        </p:nvCxnSpPr>
        <p:spPr>
          <a:xfrm flipH="1" flipV="1">
            <a:off x="6477000" y="2667000"/>
            <a:ext cx="381000" cy="27432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49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962400"/>
            <a:ext cx="441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533400"/>
            <a:ext cx="5867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Guess the latitude and longitude of these two places.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219200"/>
            <a:ext cx="419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50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9050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Kesennuma</a:t>
            </a:r>
            <a:r>
              <a:rPr lang="en-US" sz="3600" b="1" dirty="0" smtClean="0"/>
              <a:t> Japan  		</a:t>
            </a:r>
            <a:r>
              <a:rPr lang="en-US" sz="3600" b="1" dirty="0" smtClean="0">
                <a:solidFill>
                  <a:srgbClr val="FF0000"/>
                </a:solidFill>
              </a:rPr>
              <a:t>38N</a:t>
            </a:r>
            <a:r>
              <a:rPr lang="en-US" sz="3600" b="1" dirty="0" smtClean="0"/>
              <a:t>  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141E</a:t>
            </a:r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51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9050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Kesennuma</a:t>
            </a:r>
            <a:r>
              <a:rPr lang="en-US" sz="3600" b="1" dirty="0" smtClean="0"/>
              <a:t> Japan  		</a:t>
            </a:r>
            <a:r>
              <a:rPr lang="en-US" sz="3600" b="1" dirty="0" smtClean="0">
                <a:solidFill>
                  <a:srgbClr val="FF0000"/>
                </a:solidFill>
              </a:rPr>
              <a:t>38N</a:t>
            </a:r>
            <a:r>
              <a:rPr lang="en-US" sz="3600" b="1" dirty="0" smtClean="0"/>
              <a:t>  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141E</a:t>
            </a:r>
          </a:p>
          <a:p>
            <a:endParaRPr lang="en-US" sz="3600" b="1" dirty="0" smtClean="0"/>
          </a:p>
          <a:p>
            <a:endParaRPr lang="en-US" sz="3600" b="1" dirty="0" smtClean="0"/>
          </a:p>
          <a:p>
            <a:r>
              <a:rPr lang="en-US" sz="3600" b="1" dirty="0" smtClean="0"/>
              <a:t>Craig, Alaska  			</a:t>
            </a:r>
            <a:r>
              <a:rPr lang="en-US" sz="3600" b="1" dirty="0" smtClean="0">
                <a:solidFill>
                  <a:srgbClr val="FF0000"/>
                </a:solidFill>
              </a:rPr>
              <a:t>55N</a:t>
            </a:r>
            <a:r>
              <a:rPr lang="en-US" sz="3600" b="1" dirty="0" smtClean="0"/>
              <a:t>  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133W</a:t>
            </a:r>
          </a:p>
          <a:p>
            <a:endParaRPr lang="en-US" sz="3600" b="1" dirty="0" smtClean="0"/>
          </a:p>
          <a:p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609600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Latitude and Climate</a:t>
            </a:r>
            <a:endParaRPr lang="en-US" sz="6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1676400"/>
            <a:ext cx="6472238" cy="4765675"/>
            <a:chOff x="381000" y="914400"/>
            <a:chExt cx="6472238" cy="4765675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362200" y="1257254"/>
              <a:ext cx="4491038" cy="4027268"/>
            </a:xfrm>
            <a:prstGeom prst="ellipse">
              <a:avLst/>
            </a:prstGeom>
            <a:noFill/>
            <a:ln w="381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439182" y="1582102"/>
              <a:ext cx="1056864" cy="394282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5245296" y="4691416"/>
              <a:ext cx="1056229" cy="39491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60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381000" y="3200400"/>
              <a:ext cx="1524000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Equator = 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211713" y="914400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211713" y="5324522"/>
              <a:ext cx="792013" cy="355553"/>
            </a:xfrm>
            <a:prstGeom prst="rect">
              <a:avLst/>
            </a:prstGeom>
            <a:noFill/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362200" y="3352800"/>
              <a:ext cx="449103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" name="Straight Connector 13"/>
            <p:cNvCxnSpPr>
              <a:stCxn id="7" idx="1"/>
              <a:endCxn id="7" idx="7"/>
            </p:cNvCxnSpPr>
            <p:nvPr/>
          </p:nvCxnSpPr>
          <p:spPr>
            <a:xfrm rot="5400000" flipH="1" flipV="1">
              <a:off x="4607719" y="259212"/>
              <a:ext cx="1588" cy="31756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3"/>
              <a:endCxn id="7" idx="5"/>
            </p:cNvCxnSpPr>
            <p:nvPr/>
          </p:nvCxnSpPr>
          <p:spPr>
            <a:xfrm rot="16200000" flipH="1">
              <a:off x="4607719" y="3106922"/>
              <a:ext cx="1588" cy="31756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77152" y="4016992"/>
              <a:ext cx="405224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604448" y="2561232"/>
              <a:ext cx="4052248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743200" y="2256432"/>
              <a:ext cx="1056864" cy="394282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5410200" y="4024683"/>
              <a:ext cx="1056229" cy="394917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30</a:t>
              </a:r>
              <a:r>
                <a:rPr kumimoji="0" lang="en-US" sz="16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676400" y="3352800"/>
              <a:ext cx="609600" cy="158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53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0" y="14096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3048000" y="35052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54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0" y="14096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3048000" y="35052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14800" y="1752600"/>
            <a:ext cx="2381250" cy="190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10100" y="15430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66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1400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0" y="14096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3048000" y="35052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14800" y="1752600"/>
            <a:ext cx="2381250" cy="190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95750" y="5029200"/>
            <a:ext cx="2438400" cy="190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10100" y="15430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66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1400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10100" y="47815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66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56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0" y="14096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3048000" y="35052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14800" y="1752600"/>
            <a:ext cx="2381250" cy="190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95750" y="5029200"/>
            <a:ext cx="2438400" cy="190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00400" y="2857500"/>
            <a:ext cx="42672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10100" y="15430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66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1400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10100" y="47815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66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8200" y="25717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23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57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48000" y="14096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3048000" y="35052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114800" y="1752600"/>
            <a:ext cx="2381250" cy="190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95750" y="5029200"/>
            <a:ext cx="2438400" cy="190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00400" y="2857500"/>
            <a:ext cx="42672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4200" y="4095750"/>
            <a:ext cx="42672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10100" y="15430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66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1400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10100" y="47815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66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8200" y="257175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23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0" y="3810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approx. 23</a:t>
            </a:r>
            <a:r>
              <a:rPr lang="en-US" sz="1400" b="1" baseline="30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58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3048000" y="1409654"/>
            <a:ext cx="4491038" cy="4027268"/>
            <a:chOff x="3048000" y="1409654"/>
            <a:chExt cx="4491038" cy="4027268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048000" y="1409654"/>
              <a:ext cx="4491038" cy="4027268"/>
            </a:xfrm>
            <a:prstGeom prst="ellipse">
              <a:avLst/>
            </a:prstGeom>
            <a:noFill/>
            <a:ln w="38100" algn="in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3048000" y="3505200"/>
              <a:ext cx="449103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114800" y="1752600"/>
              <a:ext cx="2381250" cy="1905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00500" y="5029200"/>
              <a:ext cx="2571750" cy="1905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00400" y="2857500"/>
              <a:ext cx="42672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124200" y="4095750"/>
              <a:ext cx="4267200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59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60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6172200" y="1295400"/>
            <a:ext cx="1447800" cy="381000"/>
            <a:chOff x="6172200" y="1295400"/>
            <a:chExt cx="1447800" cy="381000"/>
          </a:xfrm>
        </p:grpSpPr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248400" y="5181600"/>
            <a:ext cx="1447800" cy="381000"/>
            <a:chOff x="6172200" y="1295400"/>
            <a:chExt cx="1447800" cy="381000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09600" y="533400"/>
            <a:ext cx="2743200" cy="461665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Cool to bitterly cold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61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172200" y="1295400"/>
            <a:ext cx="1447800" cy="381000"/>
            <a:chOff x="6172200" y="1295400"/>
            <a:chExt cx="1447800" cy="381000"/>
          </a:xfrm>
        </p:grpSpPr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248400" y="5181600"/>
            <a:ext cx="1447800" cy="381000"/>
            <a:chOff x="6172200" y="1295400"/>
            <a:chExt cx="1447800" cy="381000"/>
          </a:xfrm>
        </p:grpSpPr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"/>
          <p:cNvGrpSpPr/>
          <p:nvPr/>
        </p:nvGrpSpPr>
        <p:grpSpPr>
          <a:xfrm>
            <a:off x="6172200" y="1295400"/>
            <a:ext cx="1447800" cy="381000"/>
            <a:chOff x="6172200" y="1295400"/>
            <a:chExt cx="1447800" cy="381000"/>
          </a:xfrm>
        </p:grpSpPr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0"/>
          <p:cNvGrpSpPr/>
          <p:nvPr/>
        </p:nvGrpSpPr>
        <p:grpSpPr>
          <a:xfrm>
            <a:off x="6248400" y="5181600"/>
            <a:ext cx="1447800" cy="381000"/>
            <a:chOff x="6172200" y="1295400"/>
            <a:chExt cx="1447800" cy="381000"/>
          </a:xfrm>
        </p:grpSpPr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17"/>
          <p:cNvGrpSpPr/>
          <p:nvPr/>
        </p:nvGrpSpPr>
        <p:grpSpPr>
          <a:xfrm>
            <a:off x="7600950" y="3352800"/>
            <a:ext cx="1447800" cy="381000"/>
            <a:chOff x="6172200" y="1295400"/>
            <a:chExt cx="1447800" cy="381000"/>
          </a:xfrm>
        </p:grpSpPr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FFC000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Tropical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09600" y="533400"/>
            <a:ext cx="27432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63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6"/>
          <p:cNvGrpSpPr/>
          <p:nvPr/>
        </p:nvGrpSpPr>
        <p:grpSpPr>
          <a:xfrm>
            <a:off x="6172200" y="1295400"/>
            <a:ext cx="1447800" cy="381000"/>
            <a:chOff x="6172200" y="1295400"/>
            <a:chExt cx="1447800" cy="381000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0"/>
          <p:cNvGrpSpPr/>
          <p:nvPr/>
        </p:nvGrpSpPr>
        <p:grpSpPr>
          <a:xfrm>
            <a:off x="6248400" y="5181600"/>
            <a:ext cx="1447800" cy="381000"/>
            <a:chOff x="6172200" y="1295400"/>
            <a:chExt cx="1447800" cy="381000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17"/>
          <p:cNvGrpSpPr/>
          <p:nvPr/>
        </p:nvGrpSpPr>
        <p:grpSpPr>
          <a:xfrm>
            <a:off x="7600950" y="3352800"/>
            <a:ext cx="1447800" cy="381000"/>
            <a:chOff x="6172200" y="1295400"/>
            <a:chExt cx="1447800" cy="381000"/>
          </a:xfrm>
        </p:grpSpPr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FFC000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Tropical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371600"/>
            <a:ext cx="45529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64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897513" y="10668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897513" y="54769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2200" y="35052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028700" y="26670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Cancer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228850" y="16002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81200" y="4876800"/>
            <a:ext cx="15240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Antarctic Circle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81050" y="3981450"/>
            <a:ext cx="1828800" cy="304800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Tropic of Capricorn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90900" y="173355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52800" y="5029200"/>
            <a:ext cx="609600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14600" y="28194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14600" y="4114800"/>
            <a:ext cx="609600" cy="158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"/>
          <p:cNvGrpSpPr/>
          <p:nvPr/>
        </p:nvGrpSpPr>
        <p:grpSpPr>
          <a:xfrm>
            <a:off x="6172200" y="1295400"/>
            <a:ext cx="1447800" cy="381000"/>
            <a:chOff x="6172200" y="1295400"/>
            <a:chExt cx="1447800" cy="381000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0"/>
          <p:cNvGrpSpPr/>
          <p:nvPr/>
        </p:nvGrpSpPr>
        <p:grpSpPr>
          <a:xfrm>
            <a:off x="6248400" y="5181600"/>
            <a:ext cx="1447800" cy="381000"/>
            <a:chOff x="6172200" y="1295400"/>
            <a:chExt cx="1447800" cy="381000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66CCFF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Polar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7"/>
          <p:cNvGrpSpPr/>
          <p:nvPr/>
        </p:nvGrpSpPr>
        <p:grpSpPr>
          <a:xfrm>
            <a:off x="7600950" y="3352800"/>
            <a:ext cx="1447800" cy="381000"/>
            <a:chOff x="6172200" y="1295400"/>
            <a:chExt cx="1447800" cy="381000"/>
          </a:xfrm>
        </p:grpSpPr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838200" cy="381000"/>
            </a:xfrm>
            <a:prstGeom prst="rect">
              <a:avLst/>
            </a:prstGeom>
            <a:solidFill>
              <a:srgbClr val="FFC000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Tropical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16"/>
          <p:cNvGrpSpPr/>
          <p:nvPr/>
        </p:nvGrpSpPr>
        <p:grpSpPr>
          <a:xfrm>
            <a:off x="7086600" y="1981200"/>
            <a:ext cx="1600200" cy="381000"/>
            <a:chOff x="6172200" y="1295400"/>
            <a:chExt cx="1600200" cy="381000"/>
          </a:xfrm>
        </p:grpSpPr>
        <p:sp>
          <p:nvSpPr>
            <p:cNvPr id="34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990600" cy="381000"/>
            </a:xfrm>
            <a:prstGeom prst="rect">
              <a:avLst/>
            </a:prstGeom>
            <a:solidFill>
              <a:srgbClr val="A1DA00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Temperate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16"/>
          <p:cNvGrpSpPr/>
          <p:nvPr/>
        </p:nvGrpSpPr>
        <p:grpSpPr>
          <a:xfrm>
            <a:off x="7162800" y="4495800"/>
            <a:ext cx="1600200" cy="381000"/>
            <a:chOff x="6172200" y="1295400"/>
            <a:chExt cx="1600200" cy="381000"/>
          </a:xfrm>
        </p:grpSpPr>
        <p:sp>
          <p:nvSpPr>
            <p:cNvPr id="41" name="Text Box 11"/>
            <p:cNvSpPr txBox="1">
              <a:spLocks noChangeArrowheads="1"/>
            </p:cNvSpPr>
            <p:nvPr/>
          </p:nvSpPr>
          <p:spPr bwMode="auto">
            <a:xfrm>
              <a:off x="6781800" y="1295400"/>
              <a:ext cx="990600" cy="381000"/>
            </a:xfrm>
            <a:prstGeom prst="rect">
              <a:avLst/>
            </a:prstGeom>
            <a:solidFill>
              <a:srgbClr val="A1DA00"/>
            </a:solidFill>
            <a:ln w="5715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Temperate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0800000">
              <a:off x="6172200" y="1447800"/>
              <a:ext cx="609600" cy="158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09600" y="533400"/>
            <a:ext cx="3733800" cy="830997"/>
          </a:xfrm>
          <a:prstGeom prst="rect">
            <a:avLst/>
          </a:prstGeom>
          <a:solidFill>
            <a:srgbClr val="A1DA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Hot summers, cold winters, moderate spring and fall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0600" y="2286000"/>
            <a:ext cx="7239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are two other factors besides latitude that affect climate?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66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9906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Being near large bodies of water.</a:t>
            </a:r>
          </a:p>
          <a:p>
            <a:endParaRPr lang="en-US" sz="3600" b="1" dirty="0"/>
          </a:p>
        </p:txBody>
      </p:sp>
      <p:pic>
        <p:nvPicPr>
          <p:cNvPr id="5122" name="Picture 2" descr="C:\Users\bacakc01\AppData\Local\Microsoft\Windows\Temporary Internet Files\Content.IE5\6XQBQKIL\MC900292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762000"/>
            <a:ext cx="1824038" cy="153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67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4400" y="9906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Being near large bodies of water.</a:t>
            </a:r>
          </a:p>
          <a:p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2672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Elevation</a:t>
            </a:r>
          </a:p>
          <a:p>
            <a:endParaRPr lang="en-US" sz="3600" b="1" dirty="0"/>
          </a:p>
        </p:txBody>
      </p:sp>
      <p:pic>
        <p:nvPicPr>
          <p:cNvPr id="5122" name="Picture 2" descr="C:\Users\bacakc01\AppData\Local\Microsoft\Windows\Temporary Internet Files\Content.IE5\6XQBQKIL\MC9002922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762000"/>
            <a:ext cx="1824038" cy="1530350"/>
          </a:xfrm>
          <a:prstGeom prst="rect">
            <a:avLst/>
          </a:prstGeom>
          <a:noFill/>
        </p:spPr>
      </p:pic>
      <p:pic>
        <p:nvPicPr>
          <p:cNvPr id="5123" name="Picture 3" descr="C:\Users\bacakc01\AppData\Local\Microsoft\Windows\Temporary Internet Files\Content.IE5\D6FA81B5\MC9004343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581400"/>
            <a:ext cx="3043321" cy="199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68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1298571" y="941698"/>
            <a:ext cx="1624884" cy="1582945"/>
            <a:chOff x="5196" y="5875"/>
            <a:chExt cx="723" cy="720"/>
          </a:xfrm>
        </p:grpSpPr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5196" y="5875"/>
              <a:ext cx="723" cy="720"/>
              <a:chOff x="5196" y="5875"/>
              <a:chExt cx="723" cy="720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199" y="5875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5196" y="62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V="1">
                <a:off x="5220" y="6117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5228" y="6360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301" y="600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311" y="648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69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98571" y="941698"/>
            <a:ext cx="1624884" cy="1582945"/>
            <a:chOff x="5196" y="5875"/>
            <a:chExt cx="723" cy="720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196" y="5875"/>
              <a:ext cx="723" cy="720"/>
              <a:chOff x="5196" y="5875"/>
              <a:chExt cx="723" cy="720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199" y="5875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5196" y="62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V="1">
                <a:off x="5220" y="6117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5228" y="6360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301" y="600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311" y="648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523985" y="2536707"/>
            <a:ext cx="1222314" cy="5866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Latitude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70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712646" y="1175362"/>
            <a:ext cx="1222314" cy="104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8571" y="941698"/>
            <a:ext cx="1624884" cy="1582945"/>
            <a:chOff x="5196" y="5875"/>
            <a:chExt cx="723" cy="72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196" y="5875"/>
              <a:ext cx="723" cy="720"/>
              <a:chOff x="5196" y="5875"/>
              <a:chExt cx="723" cy="720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199" y="5875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5196" y="62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V="1">
                <a:off x="5220" y="6117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5228" y="6360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301" y="600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311" y="648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523985" y="2536707"/>
            <a:ext cx="1222314" cy="5866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Latitude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552709" y="838200"/>
            <a:ext cx="1814740" cy="16667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606046" y="941698"/>
            <a:ext cx="1613455" cy="1561991"/>
            <a:chOff x="5219" y="9622"/>
            <a:chExt cx="720" cy="736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219" y="9624"/>
              <a:ext cx="720" cy="722"/>
              <a:chOff x="9455" y="5791"/>
              <a:chExt cx="720" cy="722"/>
            </a:xfrm>
          </p:grpSpPr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 flipH="1">
                <a:off x="9455" y="5791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 rot="-5400000">
                <a:off x="9456" y="615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363" y="9622"/>
              <a:ext cx="420" cy="73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71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712646" y="1175362"/>
            <a:ext cx="1222314" cy="104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8571" y="941699"/>
            <a:ext cx="1624885" cy="1582945"/>
            <a:chOff x="5196" y="5875"/>
            <a:chExt cx="723" cy="72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196" y="5875"/>
              <a:ext cx="723" cy="720"/>
              <a:chOff x="5196" y="5875"/>
              <a:chExt cx="723" cy="720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199" y="5875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5196" y="62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V="1">
                <a:off x="5220" y="6117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5228" y="6360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301" y="600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311" y="648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523985" y="2536707"/>
            <a:ext cx="1222314" cy="5866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Latitude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552709" y="838200"/>
            <a:ext cx="1814740" cy="16667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606046" y="941698"/>
            <a:ext cx="1613455" cy="1561991"/>
            <a:chOff x="5219" y="9622"/>
            <a:chExt cx="720" cy="736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219" y="9624"/>
              <a:ext cx="720" cy="722"/>
              <a:chOff x="9455" y="5791"/>
              <a:chExt cx="720" cy="722"/>
            </a:xfrm>
          </p:grpSpPr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 flipH="1">
                <a:off x="9455" y="5791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 rot="-5400000">
                <a:off x="9456" y="615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363" y="9622"/>
              <a:ext cx="420" cy="73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1776" y="2500514"/>
            <a:ext cx="1222314" cy="58669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Longitude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72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12645" y="1175362"/>
            <a:ext cx="3492326" cy="1201971"/>
            <a:chOff x="3513" y="4132"/>
            <a:chExt cx="5500" cy="1893"/>
          </a:xfrm>
        </p:grpSpPr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3513" y="4132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7088" y="4384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8571" y="941699"/>
            <a:ext cx="1624885" cy="1582945"/>
            <a:chOff x="5196" y="5875"/>
            <a:chExt cx="723" cy="72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196" y="5875"/>
              <a:ext cx="723" cy="720"/>
              <a:chOff x="5196" y="5875"/>
              <a:chExt cx="723" cy="720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199" y="5875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5196" y="62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V="1">
                <a:off x="5220" y="6117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5228" y="6360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301" y="600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311" y="648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523985" y="2536708"/>
            <a:ext cx="1222315" cy="5866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Latitude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552709" y="838200"/>
            <a:ext cx="1814740" cy="16667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606046" y="941698"/>
            <a:ext cx="1613455" cy="1561991"/>
            <a:chOff x="5219" y="9622"/>
            <a:chExt cx="720" cy="736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219" y="9624"/>
              <a:ext cx="720" cy="722"/>
              <a:chOff x="9455" y="5791"/>
              <a:chExt cx="720" cy="722"/>
            </a:xfrm>
          </p:grpSpPr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 flipH="1">
                <a:off x="9455" y="5791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 rot="-5400000">
                <a:off x="9456" y="615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363" y="9622"/>
              <a:ext cx="420" cy="73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1776" y="2500514"/>
            <a:ext cx="1222314" cy="58669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Longitude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787798" y="869948"/>
            <a:ext cx="1814740" cy="166675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80" name="Object 4"/>
          <p:cNvPicPr>
            <a:picLocks noChangeArrowheads="1"/>
          </p:cNvPicPr>
          <p:nvPr/>
        </p:nvPicPr>
        <p:blipFill>
          <a:blip r:embed="rId3" cstate="print"/>
          <a:srcRect t="-208" r="-130" b="-360"/>
          <a:stretch>
            <a:fillRect/>
          </a:stretch>
        </p:blipFill>
        <p:spPr bwMode="auto">
          <a:xfrm>
            <a:off x="5928126" y="941698"/>
            <a:ext cx="1487731" cy="158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73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12645" y="1175362"/>
            <a:ext cx="3492326" cy="1201971"/>
            <a:chOff x="3513" y="4132"/>
            <a:chExt cx="5500" cy="1893"/>
          </a:xfrm>
        </p:grpSpPr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3513" y="4132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7088" y="4384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8571" y="941699"/>
            <a:ext cx="1624885" cy="1582945"/>
            <a:chOff x="5196" y="5875"/>
            <a:chExt cx="723" cy="72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196" y="5875"/>
              <a:ext cx="723" cy="720"/>
              <a:chOff x="5196" y="5875"/>
              <a:chExt cx="723" cy="720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199" y="5875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5196" y="62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V="1">
                <a:off x="5220" y="6117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5228" y="6360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301" y="600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311" y="648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523985" y="2536708"/>
            <a:ext cx="1222315" cy="5866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Latitude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552709" y="838200"/>
            <a:ext cx="1814740" cy="16667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606046" y="941698"/>
            <a:ext cx="1613455" cy="1561991"/>
            <a:chOff x="5219" y="9622"/>
            <a:chExt cx="720" cy="736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219" y="9624"/>
              <a:ext cx="720" cy="722"/>
              <a:chOff x="9455" y="5791"/>
              <a:chExt cx="720" cy="722"/>
            </a:xfrm>
          </p:grpSpPr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 flipH="1">
                <a:off x="9455" y="5791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 rot="-5400000">
                <a:off x="9456" y="615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363" y="9622"/>
              <a:ext cx="420" cy="73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1776" y="2500514"/>
            <a:ext cx="1222314" cy="58669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Longitude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787798" y="869948"/>
            <a:ext cx="1814740" cy="166675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084329" y="2536707"/>
            <a:ext cx="1222314" cy="58669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Global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Grid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80" name="Object 4"/>
          <p:cNvPicPr>
            <a:picLocks noChangeArrowheads="1"/>
          </p:cNvPicPr>
          <p:nvPr/>
        </p:nvPicPr>
        <p:blipFill>
          <a:blip r:embed="rId3" cstate="print"/>
          <a:srcRect t="-208" r="-130" b="-360"/>
          <a:stretch>
            <a:fillRect/>
          </a:stretch>
        </p:blipFill>
        <p:spPr bwMode="auto">
          <a:xfrm>
            <a:off x="5928126" y="941698"/>
            <a:ext cx="1487731" cy="158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74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12645" y="1175362"/>
            <a:ext cx="3492326" cy="1201971"/>
            <a:chOff x="3513" y="4132"/>
            <a:chExt cx="5500" cy="1893"/>
          </a:xfrm>
        </p:grpSpPr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3513" y="4132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7088" y="4384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8571" y="941699"/>
            <a:ext cx="1624885" cy="1582945"/>
            <a:chOff x="5196" y="5875"/>
            <a:chExt cx="723" cy="720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196" y="5875"/>
              <a:ext cx="723" cy="720"/>
              <a:chOff x="5196" y="5875"/>
              <a:chExt cx="723" cy="720"/>
            </a:xfrm>
          </p:grpSpPr>
          <p:sp>
            <p:nvSpPr>
              <p:cNvPr id="6156" name="Oval 12"/>
              <p:cNvSpPr>
                <a:spLocks noChangeArrowheads="1"/>
              </p:cNvSpPr>
              <p:nvPr/>
            </p:nvSpPr>
            <p:spPr bwMode="auto">
              <a:xfrm>
                <a:off x="5199" y="5875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5196" y="6237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V="1">
                <a:off x="5220" y="6117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5228" y="6360"/>
                <a:ext cx="666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5301" y="600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5311" y="6480"/>
              <a:ext cx="5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523985" y="2536708"/>
            <a:ext cx="1222315" cy="58669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Latitude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552709" y="838200"/>
            <a:ext cx="1814740" cy="16667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606046" y="941698"/>
            <a:ext cx="1613455" cy="1561991"/>
            <a:chOff x="5219" y="9622"/>
            <a:chExt cx="720" cy="736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219" y="9624"/>
              <a:ext cx="720" cy="722"/>
              <a:chOff x="9455" y="5791"/>
              <a:chExt cx="720" cy="722"/>
            </a:xfrm>
          </p:grpSpPr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 flipH="1">
                <a:off x="9455" y="5791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 rot="-5400000">
                <a:off x="9456" y="615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363" y="9622"/>
              <a:ext cx="420" cy="73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1776" y="2500514"/>
            <a:ext cx="1222314" cy="58669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Longitude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787798" y="869948"/>
            <a:ext cx="1814740" cy="166675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6437371" y="3123406"/>
            <a:ext cx="546073" cy="819093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084329" y="2536707"/>
            <a:ext cx="1222314" cy="58669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Global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Grid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875424" y="3946309"/>
            <a:ext cx="1607105" cy="145595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Used to identify the absolute location of a place.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80" name="Object 4"/>
          <p:cNvPicPr>
            <a:picLocks noChangeArrowheads="1"/>
          </p:cNvPicPr>
          <p:nvPr/>
        </p:nvPicPr>
        <p:blipFill>
          <a:blip r:embed="rId3" cstate="print"/>
          <a:srcRect t="-208" r="-130" b="-360"/>
          <a:stretch>
            <a:fillRect/>
          </a:stretch>
        </p:blipFill>
        <p:spPr bwMode="auto">
          <a:xfrm>
            <a:off x="5928126" y="941698"/>
            <a:ext cx="1487731" cy="158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1" name="il_fi" descr="http://i.i.com.com/cnwk.1d/sc/34855596-2-460-0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237991" y="4701271"/>
            <a:ext cx="873082" cy="620987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077200" y="6324600"/>
            <a:ext cx="6096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75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12645" y="1175362"/>
            <a:ext cx="3492326" cy="1201971"/>
            <a:chOff x="3513" y="4132"/>
            <a:chExt cx="5500" cy="1893"/>
          </a:xfrm>
        </p:grpSpPr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3513" y="4132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7088" y="4384"/>
              <a:ext cx="1925" cy="1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19200" y="871218"/>
            <a:ext cx="1814740" cy="166675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298571" y="941699"/>
            <a:ext cx="1652189" cy="4460565"/>
            <a:chOff x="1286" y="3764"/>
            <a:chExt cx="2602" cy="7025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286" y="3764"/>
              <a:ext cx="2559" cy="2493"/>
              <a:chOff x="5196" y="5875"/>
              <a:chExt cx="723" cy="720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5196" y="5875"/>
                <a:ext cx="723" cy="720"/>
                <a:chOff x="5196" y="5875"/>
                <a:chExt cx="723" cy="720"/>
              </a:xfrm>
            </p:grpSpPr>
            <p:sp>
              <p:nvSpPr>
                <p:cNvPr id="6156" name="Oval 12"/>
                <p:cNvSpPr>
                  <a:spLocks noChangeArrowheads="1"/>
                </p:cNvSpPr>
                <p:nvPr/>
              </p:nvSpPr>
              <p:spPr bwMode="auto">
                <a:xfrm>
                  <a:off x="5199" y="5875"/>
                  <a:ext cx="720" cy="72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57" name="Line 13"/>
                <p:cNvSpPr>
                  <a:spLocks noChangeShapeType="1"/>
                </p:cNvSpPr>
                <p:nvPr/>
              </p:nvSpPr>
              <p:spPr bwMode="auto">
                <a:xfrm>
                  <a:off x="5196" y="6237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5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5220" y="6117"/>
                  <a:ext cx="666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5228" y="6360"/>
                  <a:ext cx="666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5301" y="6000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1" name="Line 17"/>
              <p:cNvSpPr>
                <a:spLocks noChangeShapeType="1"/>
              </p:cNvSpPr>
              <p:nvPr/>
            </p:nvSpPr>
            <p:spPr bwMode="auto">
              <a:xfrm>
                <a:off x="5311" y="6480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1641" y="6276"/>
              <a:ext cx="1925" cy="92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Lines of Latitude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1326" y="8538"/>
              <a:ext cx="2562" cy="225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Affect 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climate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64" name="AutoShape 20"/>
            <p:cNvSpPr>
              <a:spLocks noChangeArrowheads="1"/>
            </p:cNvSpPr>
            <p:nvPr/>
          </p:nvSpPr>
          <p:spPr bwMode="auto">
            <a:xfrm>
              <a:off x="2188" y="7221"/>
              <a:ext cx="860" cy="1290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165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57" y="9355"/>
              <a:ext cx="1311" cy="1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3552709" y="838200"/>
            <a:ext cx="1814740" cy="166675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606046" y="941698"/>
            <a:ext cx="1613455" cy="1561991"/>
            <a:chOff x="5219" y="9622"/>
            <a:chExt cx="720" cy="736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219" y="9624"/>
              <a:ext cx="720" cy="722"/>
              <a:chOff x="9455" y="5791"/>
              <a:chExt cx="720" cy="722"/>
            </a:xfrm>
          </p:grpSpPr>
          <p:sp>
            <p:nvSpPr>
              <p:cNvPr id="6170" name="Oval 26"/>
              <p:cNvSpPr>
                <a:spLocks noChangeArrowheads="1"/>
              </p:cNvSpPr>
              <p:nvPr/>
            </p:nvSpPr>
            <p:spPr bwMode="auto">
              <a:xfrm flipH="1">
                <a:off x="9455" y="5791"/>
                <a:ext cx="720" cy="7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 rot="-5400000">
                <a:off x="9456" y="6153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363" y="9622"/>
              <a:ext cx="420" cy="73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811776" y="2500514"/>
            <a:ext cx="1222314" cy="586699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Lines of Longitude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5787798" y="869948"/>
            <a:ext cx="1814740" cy="166675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6437371" y="3123406"/>
            <a:ext cx="546073" cy="819093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084329" y="2536707"/>
            <a:ext cx="1222314" cy="58669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Global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Grid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875424" y="3946309"/>
            <a:ext cx="1607105" cy="145595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Used to identify the absolute location of a place.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80" name="Object 4"/>
          <p:cNvPicPr>
            <a:picLocks noChangeArrowheads="1"/>
          </p:cNvPicPr>
          <p:nvPr/>
        </p:nvPicPr>
        <p:blipFill>
          <a:blip r:embed="rId4" cstate="print"/>
          <a:srcRect t="-208" r="-130" b="-360"/>
          <a:stretch>
            <a:fillRect/>
          </a:stretch>
        </p:blipFill>
        <p:spPr bwMode="auto">
          <a:xfrm>
            <a:off x="5928126" y="941698"/>
            <a:ext cx="1487731" cy="158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1" name="il_fi" descr="http://i.i.com.com/cnwk.1d/sc/34855596-2-460-0.gif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6237991" y="4701271"/>
            <a:ext cx="873082" cy="620987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1752600" y="304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Where is it?  Determining Absolute </a:t>
            </a:r>
            <a:r>
              <a:rPr lang="en-US" b="1" dirty="0" smtClean="0"/>
              <a:t>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blooma\AppData\Local\Microsoft\Windows\Temporary Internet Files\Content.Outlook\07IV7VE0\OSlogonewmission graph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51860"/>
            <a:ext cx="64770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19812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Michigan Citizenship Collaborative Curriculum</a:t>
            </a:r>
          </a:p>
          <a:p>
            <a:pPr algn="ctr"/>
            <a:r>
              <a:rPr lang="en-US" sz="2800" dirty="0"/>
              <a:t>Copyright © 2010-2014 by Oakland Schools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193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6858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8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362200" y="1257254"/>
            <a:ext cx="4491038" cy="4027268"/>
          </a:xfrm>
          <a:prstGeom prst="ellipse">
            <a:avLst/>
          </a:prstGeom>
          <a:noFill/>
          <a:ln w="38100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3200400"/>
            <a:ext cx="1524000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Equator = 0</a:t>
            </a:r>
            <a:r>
              <a:rPr kumimoji="0" lang="en-US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211713" y="914400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211713" y="5324522"/>
            <a:ext cx="792013" cy="355553"/>
          </a:xfrm>
          <a:prstGeom prst="rect">
            <a:avLst/>
          </a:prstGeom>
          <a:noFill/>
          <a:ln w="5715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362200" y="3352800"/>
            <a:ext cx="44910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604448" y="2561232"/>
            <a:ext cx="405224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76400" y="3352800"/>
            <a:ext cx="6096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04800"/>
            <a:ext cx="25908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Latitude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96875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algn="ctr"/>
            <a:fld id="{82B0B0FE-16FB-4952-B320-EF753BC8903B}" type="slidenum">
              <a:rPr lang="en-US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9</a:t>
            </a:fld>
            <a:endParaRPr lang="en-US" sz="2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871</Words>
  <Application>Microsoft Office PowerPoint</Application>
  <PresentationFormat>On-screen Show (4:3)</PresentationFormat>
  <Paragraphs>530</Paragraphs>
  <Slides>76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6th Grade Social Studies Unit 2, Lesson 2:  How Can the Global Grid Help Us Better Understand the Earth?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Waterford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Egbo_2</dc:creator>
  <cp:lastModifiedBy>Bloom, Amy</cp:lastModifiedBy>
  <cp:revision>39</cp:revision>
  <dcterms:created xsi:type="dcterms:W3CDTF">2012-07-29T16:26:59Z</dcterms:created>
  <dcterms:modified xsi:type="dcterms:W3CDTF">2013-08-15T15:32:55Z</dcterms:modified>
</cp:coreProperties>
</file>